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1" r:id="rId7"/>
    <p:sldId id="262" r:id="rId8"/>
    <p:sldId id="263" r:id="rId9"/>
    <p:sldId id="264" r:id="rId10"/>
    <p:sldId id="280" r:id="rId11"/>
    <p:sldId id="277" r:id="rId12"/>
    <p:sldId id="265" r:id="rId13"/>
    <p:sldId id="269" r:id="rId14"/>
    <p:sldId id="276" r:id="rId15"/>
    <p:sldId id="266" r:id="rId16"/>
    <p:sldId id="270" r:id="rId17"/>
    <p:sldId id="268" r:id="rId18"/>
    <p:sldId id="275" r:id="rId19"/>
    <p:sldId id="271" r:id="rId20"/>
    <p:sldId id="273" r:id="rId21"/>
    <p:sldId id="274" r:id="rId22"/>
    <p:sldId id="279" r:id="rId23"/>
    <p:sldId id="260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8477" autoAdjust="0"/>
  </p:normalViewPr>
  <p:slideViewPr>
    <p:cSldViewPr snapToGrid="0">
      <p:cViewPr varScale="1">
        <p:scale>
          <a:sx n="66" d="100"/>
          <a:sy n="66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335-1338-4AE5-8A62-664295EC17FF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0233-A1F0-4519-9958-4C5DF1E28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0" y="-114151"/>
            <a:ext cx="12523304" cy="684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966" y="1749287"/>
            <a:ext cx="10446446" cy="543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400" dirty="0" smtClean="0">
                <a:solidFill>
                  <a:srgbClr val="0070C0"/>
                </a:solidFill>
              </a:rPr>
              <a:t>স্বাগতম</a:t>
            </a:r>
            <a:endParaRPr lang="en-US" sz="3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532" y="209862"/>
            <a:ext cx="382249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সমাধান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88760"/>
            <a:ext cx="11617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  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59763" y="1779522"/>
            <a:ext cx="11617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70C0"/>
                </a:solidFill>
              </a:rPr>
              <a:t>শব্দ   -   ছবি       -শব্দার্থ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46" y="2962345"/>
            <a:ext cx="25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</a:rPr>
              <a:t>নয়ন নীর - 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52" y="3022162"/>
            <a:ext cx="1784548" cy="779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8451" y="3082552"/>
            <a:ext cx="538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নয়ন হোল চোখ ,নীর হোল পানি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538" y="4070340"/>
            <a:ext cx="2053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পচান -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56" y="3964949"/>
            <a:ext cx="1706744" cy="888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0859" y="3830723"/>
            <a:ext cx="4287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পচে গেছে এমন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82" y="5141626"/>
            <a:ext cx="326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</a:rPr>
              <a:t>আড়ঙের দিনে-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52" y="5038646"/>
            <a:ext cx="1784548" cy="1407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10859" y="4993670"/>
            <a:ext cx="566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আড়ঙ হোল হাট বা বাজার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745588"/>
            <a:ext cx="5373859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37" y="636914"/>
            <a:ext cx="5659701" cy="3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82" y="632012"/>
            <a:ext cx="9520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কর্ম পত্র -১ (একক কাজ)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607958" y="2550964"/>
            <a:ext cx="117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সন্তানের  প্রতি মায়ের  অকৃতিম ভালোবাসার স্বরুপ বিশ্লেষন কর?</a:t>
            </a:r>
            <a:endParaRPr lang="bn-BD" dirty="0" smtClean="0"/>
          </a:p>
        </p:txBody>
      </p:sp>
      <p:sp>
        <p:nvSpPr>
          <p:cNvPr id="4" name="Notched Right Arrow 3"/>
          <p:cNvSpPr/>
          <p:nvPr/>
        </p:nvSpPr>
        <p:spPr>
          <a:xfrm>
            <a:off x="312122" y="2707084"/>
            <a:ext cx="295836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2" y="-218737"/>
            <a:ext cx="7503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/>
              <a:t>সমাধান</a:t>
            </a:r>
            <a:endParaRPr lang="en-US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206062" y="276895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পল্লিজননী কবিতাটি কবি জসীমউদ্দীনের রাখালী কাব্যগ্রন্থ থেকে আদর করে রোগ ভালো করে দেবার জন্য দরগায় মানত করে রুগন পরিবেশে রোগী সামনে নিয়ে এক পল্লিমায়ের পুত্র হারানোর শঙ্কা জেগে ওঠে।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-4953" y="2996419"/>
            <a:ext cx="286308" cy="3235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/>
          <a:stretch/>
        </p:blipFill>
        <p:spPr>
          <a:xfrm>
            <a:off x="168721" y="1727345"/>
            <a:ext cx="5425440" cy="336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2" y="1824283"/>
            <a:ext cx="4904508" cy="31727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12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776" y="900953"/>
            <a:ext cx="941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কর্ম পত্র -২ (জোড়ায় কাজ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294" y="2931458"/>
            <a:ext cx="10945906" cy="8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</a:rPr>
              <a:t>মুমুর্ষ সন্তানকে ঘিরে মাতৃহৃদয়ের হাহাকারের দৃষ্টান্ত লিখ?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389965" y="3099547"/>
            <a:ext cx="389965" cy="5244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729" y="295422"/>
            <a:ext cx="820384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/>
              <a:t>সমাধান</a:t>
            </a:r>
            <a:endParaRPr lang="en-US" sz="23900" dirty="0"/>
          </a:p>
        </p:txBody>
      </p:sp>
      <p:sp>
        <p:nvSpPr>
          <p:cNvPr id="3" name="TextBox 2"/>
          <p:cNvSpPr txBox="1"/>
          <p:nvPr/>
        </p:nvSpPr>
        <p:spPr>
          <a:xfrm>
            <a:off x="244697" y="3115415"/>
            <a:ext cx="11578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সন্তান হচ্চে মায়ের নাড়ী ছেড়া ধন । তাকে কেন্দ্র করে মার জীবনের অপুর্ন স্বপ্নগুলো বাস্তবে  রূপ পেতে চায় । কত স্বাদ ছেলেকে আদর করবে,যত্ন করবে,মানুষের মত মানুষ করবে।সে সাধ তার পূরণ হল এক ঝাপটা তাকে ফেলে দিল সন্তান থেকে দূরে। তার বুকের ভেতর খাঁ খাঁ করে এক মর্মান্তিক কান্না । সন্তান কে প্রান ভরে আদর করতে না পারলে মায়ের মনে শান্তি আসবে কিভাবে ।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8" y="166736"/>
            <a:ext cx="4380952" cy="32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3" y="48697"/>
            <a:ext cx="4458391" cy="334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3" y="3833430"/>
            <a:ext cx="4586334" cy="293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8" y="3833430"/>
            <a:ext cx="4419721" cy="29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372" y="528034"/>
            <a:ext cx="968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কর্ম পত্র -৩ (দলীয় কাজ)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02276" y="2550016"/>
            <a:ext cx="11809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</a:rPr>
              <a:t>পল্লীর দরিদ্র পরিবারের জীবন চিত্র  ব্যাখ্যা কর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89518" y="2917162"/>
            <a:ext cx="412758" cy="3737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788" y="363382"/>
            <a:ext cx="3319975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</a:rPr>
              <a:t>সমাধান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604" y="2447779"/>
            <a:ext cx="101697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পল্লি জননী কবিতায় রয়েছে পল্লি প্রকৃতির এক নিখুঁত চিত্র আছে। পল্লির এর গরিব আসহায় মা ও ছেলের জীবনের চালচিত্র। দারিদ্রের কারনে মা ছেলের অনেক ছোট খাটো অনেক  আবদার পূরন করতে পারেনি কখন ছলনা করতে মায়ের পরানে বেধেছে  কিন্তু  কী করবেন তারা  তো কোন</a:t>
            </a:r>
          </a:p>
          <a:p>
            <a:r>
              <a:rPr lang="bn-BD" sz="3600" dirty="0" smtClean="0">
                <a:solidFill>
                  <a:srgbClr val="C00000"/>
                </a:solidFill>
              </a:rPr>
              <a:t>উপায় নেই মায়ের এহেন মানসিক অবস্থার সাথে কবিতায় যুক্ত হয়েছে গ্রামীণ প্রকৃতি।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61181" y="2459468"/>
            <a:ext cx="465423" cy="45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79299" y="228627"/>
            <a:ext cx="3727938" cy="13047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6246" y="422031"/>
            <a:ext cx="3123028" cy="1111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07135" y="285388"/>
            <a:ext cx="4431323" cy="238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/>
              <a:t>পরিচিতি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27395" y="3519976"/>
            <a:ext cx="5159479" cy="26328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C00000"/>
                </a:solidFill>
              </a:rPr>
              <a:t>শিক্ষক পরিচিতি</a:t>
            </a:r>
          </a:p>
          <a:p>
            <a:r>
              <a:rPr lang="bn-BD" sz="3600" dirty="0">
                <a:solidFill>
                  <a:srgbClr val="C00000"/>
                </a:solidFill>
              </a:rPr>
              <a:t>মোছাঃ বিলকিছ বানু   আইডি -২৫</a:t>
            </a:r>
          </a:p>
          <a:p>
            <a:r>
              <a:rPr lang="bn-BD" sz="3600" dirty="0">
                <a:solidFill>
                  <a:srgbClr val="C00000"/>
                </a:solidFill>
              </a:rPr>
              <a:t>ধানুড়া উচ্চ বিদ্যালয়</a:t>
            </a:r>
          </a:p>
          <a:p>
            <a:r>
              <a:rPr lang="bn-BD" sz="3600" dirty="0">
                <a:solidFill>
                  <a:srgbClr val="C00000"/>
                </a:solidFill>
              </a:rPr>
              <a:t>গুরুদাসপুর নাটোর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45769" y="3547246"/>
            <a:ext cx="5036695" cy="25783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</a:rPr>
              <a:t>পাঠ পরিচিতি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শ্রেণীঃ নবম</a:t>
            </a:r>
            <a:endParaRPr lang="bn-BD" sz="4400" dirty="0">
              <a:solidFill>
                <a:srgbClr val="002060"/>
              </a:solidFill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</a:rPr>
              <a:t>বিষয়ঃ বাংলা প্রথম </a:t>
            </a:r>
            <a:r>
              <a:rPr lang="bn-BD" sz="4400" dirty="0" smtClean="0">
                <a:solidFill>
                  <a:srgbClr val="002060"/>
                </a:solidFill>
              </a:rPr>
              <a:t>পত্র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bn-BD" sz="4400" dirty="0"/>
          </a:p>
        </p:txBody>
      </p:sp>
    </p:spTree>
    <p:extLst>
      <p:ext uri="{BB962C8B-B14F-4D97-AF65-F5344CB8AC3E}">
        <p14:creationId xmlns:p14="http://schemas.microsoft.com/office/powerpoint/2010/main" val="4898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499" y="463639"/>
            <a:ext cx="76242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/>
              <a:t>বাড়ির কাজ</a:t>
            </a:r>
            <a:endParaRPr lang="en-US" sz="16600" dirty="0"/>
          </a:p>
        </p:txBody>
      </p:sp>
      <p:sp>
        <p:nvSpPr>
          <p:cNvPr id="3" name="TextBox 2"/>
          <p:cNvSpPr txBox="1"/>
          <p:nvPr/>
        </p:nvSpPr>
        <p:spPr>
          <a:xfrm>
            <a:off x="386366" y="3110517"/>
            <a:ext cx="11603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</a:rPr>
              <a:t>পল্লিজননী কবিতায় ছেলেটির যে বৈশিষ্ট্য তুলে ধরা হয়েছে তা ব্যাখ্যা কর?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18941" y="3348507"/>
            <a:ext cx="167425" cy="1467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8487" y="674951"/>
            <a:ext cx="7624293" cy="2039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4488" y="450200"/>
            <a:ext cx="7962314" cy="2462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66" y="0"/>
            <a:ext cx="125783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742" y="1146220"/>
            <a:ext cx="6658376" cy="428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0462" y="1146220"/>
            <a:ext cx="92642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FF0000"/>
                </a:solidFill>
              </a:rPr>
              <a:t>ধন্যবাদ</a:t>
            </a:r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28272"/>
            <a:ext cx="11829833" cy="6924737"/>
            <a:chOff x="540185" y="-11794"/>
            <a:chExt cx="11453632" cy="69247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704" y="1651437"/>
              <a:ext cx="2954013" cy="2358632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Explosion 1 4"/>
            <p:cNvSpPr/>
            <p:nvPr/>
          </p:nvSpPr>
          <p:spPr>
            <a:xfrm>
              <a:off x="8511687" y="867113"/>
              <a:ext cx="1858855" cy="2099119"/>
            </a:xfrm>
            <a:prstGeom prst="irregularSeal1">
              <a:avLst/>
            </a:prstGeom>
            <a:solidFill>
              <a:srgbClr val="9966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</a:rPr>
                <a:t>১৯০৩ সালে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063219" y="3016825"/>
              <a:ext cx="2093180" cy="506821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701684" y="3983585"/>
              <a:ext cx="1285915" cy="134664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312958" y="3734191"/>
              <a:ext cx="1786670" cy="147575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6743255" y="1729991"/>
              <a:ext cx="1763812" cy="1391371"/>
              <a:chOff x="6686761" y="1485428"/>
              <a:chExt cx="2332112" cy="174696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686761" y="2145238"/>
                <a:ext cx="2332112" cy="1087159"/>
              </a:xfrm>
              <a:prstGeom prst="straightConnector1">
                <a:avLst/>
              </a:prstGeom>
              <a:ln w="76200">
                <a:solidFill>
                  <a:srgbClr val="99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033374" y="1485428"/>
                <a:ext cx="1638887" cy="70788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/>
                  <a:t>জন্ম</a:t>
                </a:r>
                <a:endParaRPr lang="en-US" sz="4000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5017832" y="3935446"/>
              <a:ext cx="858434" cy="182048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xplosion 1 37"/>
            <p:cNvSpPr/>
            <p:nvPr/>
          </p:nvSpPr>
          <p:spPr>
            <a:xfrm>
              <a:off x="7422405" y="4805229"/>
              <a:ext cx="2342116" cy="2016666"/>
            </a:xfrm>
            <a:prstGeom prst="irregularSeal1">
              <a:avLst/>
            </a:prstGeom>
            <a:solidFill>
              <a:srgbClr val="0070C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xplosion 1 43"/>
            <p:cNvSpPr/>
            <p:nvPr/>
          </p:nvSpPr>
          <p:spPr>
            <a:xfrm>
              <a:off x="4408087" y="5466392"/>
              <a:ext cx="2168927" cy="1446551"/>
            </a:xfrm>
            <a:prstGeom prst="irregularSeal1">
              <a:avLst/>
            </a:prstGeom>
            <a:solidFill>
              <a:srgbClr val="C0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xplosion 1 54"/>
            <p:cNvSpPr/>
            <p:nvPr/>
          </p:nvSpPr>
          <p:spPr>
            <a:xfrm>
              <a:off x="540185" y="1631576"/>
              <a:ext cx="1828800" cy="2113613"/>
            </a:xfrm>
            <a:prstGeom prst="irregularSeal1">
              <a:avLst/>
            </a:prstGeom>
            <a:solidFill>
              <a:srgbClr val="FF00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xplosion 1 55"/>
            <p:cNvSpPr/>
            <p:nvPr/>
          </p:nvSpPr>
          <p:spPr>
            <a:xfrm>
              <a:off x="1540948" y="4970831"/>
              <a:ext cx="2415787" cy="1753849"/>
            </a:xfrm>
            <a:prstGeom prst="irregularSeal1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dirty="0" smtClean="0"/>
                <a:t>ভঙভড়ভ্রমণ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447321" y="3016824"/>
              <a:ext cx="2546496" cy="2051141"/>
              <a:chOff x="9410943" y="3140484"/>
              <a:chExt cx="2546496" cy="2051141"/>
            </a:xfrm>
          </p:grpSpPr>
          <p:sp>
            <p:nvSpPr>
              <p:cNvPr id="10" name="Explosion 1 9"/>
              <p:cNvSpPr/>
              <p:nvPr/>
            </p:nvSpPr>
            <p:spPr>
              <a:xfrm>
                <a:off x="9410943" y="3140484"/>
                <a:ext cx="2546496" cy="2051141"/>
              </a:xfrm>
              <a:prstGeom prst="irregularSeal1">
                <a:avLst/>
              </a:prstGeom>
              <a:solidFill>
                <a:srgbClr val="00B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9732187" y="3777343"/>
                <a:ext cx="1997635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 smtClean="0"/>
                  <a:t>ফরিদ</a:t>
                </a:r>
                <a:r>
                  <a:rPr lang="bn-BD" sz="4400" dirty="0" smtClean="0"/>
                  <a:t>পুর</a:t>
                </a:r>
                <a:endParaRPr lang="en-US" sz="32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576054" y="2798196"/>
              <a:ext cx="1329485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জেলা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57304" y="5425920"/>
              <a:ext cx="1769729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তাম্বুলখানা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77762" y="4007388"/>
              <a:ext cx="964407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গ্রাম</a:t>
              </a:r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43993" y="4633160"/>
              <a:ext cx="1377709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কাব্যগ্রন্থ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41114" y="5881463"/>
              <a:ext cx="1588539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/>
                <a:t>রাখালী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02488" y="3823677"/>
              <a:ext cx="2137041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চলে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মুসাফির</a:t>
              </a:r>
              <a:endParaRPr lang="en-US" sz="3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5224" y="2240085"/>
              <a:ext cx="1176509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১৯৭৬ সালে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2568" y="-11794"/>
              <a:ext cx="5338139" cy="15696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9600" dirty="0" smtClean="0"/>
                <a:t>কবি পরিচিতি</a:t>
              </a:r>
              <a:endParaRPr lang="en-US" sz="9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3479" y="5432766"/>
              <a:ext cx="2043763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ভ্রমণ কাহিনি</a:t>
              </a:r>
              <a:endParaRPr lang="en-US" sz="36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6186377" y="3790641"/>
            <a:ext cx="3340937" cy="632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06182" y="2582056"/>
            <a:ext cx="125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মৃত্যু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98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241" y="415068"/>
            <a:ext cx="448851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</a:rPr>
              <a:t>কবি  পরিচিতি</a:t>
            </a:r>
            <a:endParaRPr lang="en-US" sz="5400" b="1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4186" y="1518526"/>
            <a:ext cx="6977689" cy="5935864"/>
            <a:chOff x="1948062" y="1221985"/>
            <a:chExt cx="6977689" cy="5935864"/>
          </a:xfrm>
        </p:grpSpPr>
        <p:grpSp>
          <p:nvGrpSpPr>
            <p:cNvPr id="2" name="Group 1"/>
            <p:cNvGrpSpPr/>
            <p:nvPr/>
          </p:nvGrpSpPr>
          <p:grpSpPr>
            <a:xfrm>
              <a:off x="1948062" y="1221985"/>
              <a:ext cx="6977689" cy="5935864"/>
              <a:chOff x="1948062" y="1234864"/>
              <a:chExt cx="6977689" cy="593586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948062" y="1234864"/>
                <a:ext cx="6977689" cy="5935864"/>
                <a:chOff x="784393" y="1280505"/>
                <a:chExt cx="6977689" cy="593586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2074" y="2931572"/>
                  <a:ext cx="2954013" cy="2358632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32" name="Oval 31"/>
                <p:cNvSpPr/>
                <p:nvPr/>
              </p:nvSpPr>
              <p:spPr>
                <a:xfrm>
                  <a:off x="1114755" y="1921829"/>
                  <a:ext cx="2058259" cy="180770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84393" y="4019603"/>
                  <a:ext cx="2029393" cy="18867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980929" y="5383524"/>
                  <a:ext cx="2052539" cy="18328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110982" y="4836962"/>
                  <a:ext cx="2126945" cy="182969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702713" y="2704543"/>
                  <a:ext cx="2059369" cy="1901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908976" y="1280505"/>
                  <a:ext cx="2023614" cy="165106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5242579" y="1853996"/>
                <a:ext cx="16837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/>
                  <a:t>জন্ম- ১৯০৩ খ্রীঃ</a:t>
                </a:r>
                <a:endParaRPr lang="en-US" sz="28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096259" y="3193961"/>
              <a:ext cx="1764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/>
                <a:t>ফরিদপুর জেলার</a:t>
              </a:r>
              <a:endParaRPr lang="en-US" sz="4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19741" y="5368907"/>
              <a:ext cx="18030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/>
                <a:t>তাম্বুলখানা গ্রামে</a:t>
              </a:r>
              <a:endParaRPr lang="en-US" sz="4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01544" y="5962918"/>
              <a:ext cx="17386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/>
                <a:t>কাব্যগ্রন্থঃ রাখালী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25014" y="4623515"/>
              <a:ext cx="1674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/>
                <a:t>পল্লিকবি</a:t>
              </a:r>
              <a:endParaRPr lang="en-US" sz="4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5927" y="2275129"/>
              <a:ext cx="15561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মৃত্যুঃ ১৯৭৬ সালে</a:t>
              </a:r>
            </a:p>
            <a:p>
              <a:r>
                <a:rPr lang="bn-BD" sz="2800" dirty="0" smtClean="0"/>
                <a:t>১৪ই মার্চ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63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1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1" y="2279560"/>
            <a:ext cx="4064166" cy="2818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4" y="2279559"/>
            <a:ext cx="3088927" cy="281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58" y="2272073"/>
            <a:ext cx="2935115" cy="2825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8344" y="296214"/>
            <a:ext cx="8229600" cy="11079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</a:rPr>
              <a:t>ছবিগুলো দেখ ও চিন্তা করে বল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454" y="492368"/>
            <a:ext cx="647114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</a:rPr>
              <a:t>পাঠ</a:t>
            </a:r>
            <a:r>
              <a:rPr lang="en-US" sz="11500" dirty="0" smtClean="0">
                <a:solidFill>
                  <a:srgbClr val="00B050"/>
                </a:solidFill>
              </a:rPr>
              <a:t> </a:t>
            </a:r>
            <a:r>
              <a:rPr lang="bn-BD" sz="11500" dirty="0" smtClean="0">
                <a:solidFill>
                  <a:srgbClr val="00B050"/>
                </a:solidFill>
              </a:rPr>
              <a:t>শিরোনাম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684" y="2863381"/>
            <a:ext cx="8310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পল্লীজননী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854" y="2828969"/>
            <a:ext cx="9414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</a:rPr>
              <a:t>এই পাঠশেষে শিক্ষার্থীরা</a:t>
            </a:r>
            <a:r>
              <a:rPr lang="en-US" sz="6000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9238" y="3844632"/>
            <a:ext cx="11494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সন্তানের প্রতি মায়ের ভালবাসা কি তা বলতে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মুমুর্ষ সন্তানকে ঘিরে মাতৃহৃদয়ের হাহাকারেরে  দৃষ্টান্ত লিখতে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পল্লির দরিদ্র পরিবারের জীবন চিত্র ব্যাখ্যা করতে পারবে।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501" y="422031"/>
            <a:ext cx="4853353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/>
              <a:t>শিখনফল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2118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844566" y="378372"/>
            <a:ext cx="6605751" cy="97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278" y="260584"/>
            <a:ext cx="273409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কবি পরিচিতি</a:t>
            </a:r>
            <a:endParaRPr lang="en-US" sz="4800" dirty="0"/>
          </a:p>
        </p:txBody>
      </p:sp>
      <p:sp>
        <p:nvSpPr>
          <p:cNvPr id="25" name="Quad Arrow Callout 24"/>
          <p:cNvSpPr/>
          <p:nvPr/>
        </p:nvSpPr>
        <p:spPr>
          <a:xfrm>
            <a:off x="3715344" y="976508"/>
            <a:ext cx="5529944" cy="4804229"/>
          </a:xfrm>
          <a:prstGeom prst="quad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41" y="2219080"/>
            <a:ext cx="2750459" cy="24336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897900" y="3020399"/>
            <a:ext cx="12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জন্ম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9468009" y="3178797"/>
            <a:ext cx="2061028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১৯০৩ সালে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2145" y="3009872"/>
            <a:ext cx="1179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মৃত্যু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4566" y="3240353"/>
            <a:ext cx="171293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১৯৭১ সালে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0514" y="1669143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9600" y="378372"/>
            <a:ext cx="1901371" cy="59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0514" y="4876800"/>
            <a:ext cx="79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গ্রাম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91429" y="5832757"/>
            <a:ext cx="2068913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তাম্বুল খানা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718628" y="242648"/>
            <a:ext cx="17417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কাব্যগ্রন্থ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60521" y="1420931"/>
            <a:ext cx="128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রাখালী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21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7" grpId="0"/>
      <p:bldP spid="29" grpId="0" animBg="1"/>
      <p:bldP spid="30" grpId="0"/>
      <p:bldP spid="31" grpId="0" animBg="1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089" y="-154744"/>
            <a:ext cx="57590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/>
              <a:t>আর্দশ পা</a:t>
            </a:r>
            <a:r>
              <a:rPr lang="bn-BD" sz="13800" dirty="0"/>
              <a:t>ঠ</a:t>
            </a:r>
            <a:endParaRPr lang="en-US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923089" y="5163869"/>
            <a:ext cx="11268911" cy="120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</a:rPr>
              <a:t>শিক্ষক  শ্রেণীকক্ষে পাঠ্য বই </a:t>
            </a:r>
            <a:r>
              <a:rPr lang="bn-BD" sz="7200" dirty="0" smtClean="0">
                <a:solidFill>
                  <a:srgbClr val="C00000"/>
                </a:solidFill>
              </a:rPr>
              <a:t>পড়াবেন।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9" y="1920569"/>
            <a:ext cx="7128364" cy="2974987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374449" y="5402507"/>
            <a:ext cx="548640" cy="365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1680" y="1451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704" y="764951"/>
            <a:ext cx="4318781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সরব পাঠ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01959" y="3576299"/>
            <a:ext cx="1175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</a:rPr>
              <a:t>৩/৪ জন  শিক্ষার্থীদের দিয়ে পুরোপাঠ একবার পড়ানো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41817"/>
            <a:ext cx="1140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</a:rPr>
              <a:t>শব্দ   -     ছবি    -   শব্দার্থ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862" y="3028889"/>
            <a:ext cx="284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</a:rPr>
              <a:t>নয়ন নীর -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3" y="2478095"/>
            <a:ext cx="1893936" cy="1315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602" y="3663201"/>
            <a:ext cx="2563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পচান</a:t>
            </a:r>
            <a:r>
              <a:rPr lang="bn-BD" sz="6600" dirty="0" smtClean="0">
                <a:solidFill>
                  <a:srgbClr val="FF0000"/>
                </a:solidFill>
              </a:rPr>
              <a:t> -</a:t>
            </a:r>
            <a:r>
              <a:rPr lang="bn-BD" sz="8800" dirty="0" smtClean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63" y="3955612"/>
            <a:ext cx="1893936" cy="12604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90" y="5320620"/>
            <a:ext cx="326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আড়ঙের দিনে -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3" y="5310454"/>
            <a:ext cx="2089490" cy="1547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8091" y="-113409"/>
            <a:ext cx="515661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</a:rPr>
              <a:t>শব্দার্থ  চার্ট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skos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396</Words>
  <Application>Microsoft Office PowerPoint</Application>
  <PresentationFormat>Widescreen</PresentationFormat>
  <Paragraphs>82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215</cp:revision>
  <dcterms:created xsi:type="dcterms:W3CDTF">2013-10-26T01:49:36Z</dcterms:created>
  <dcterms:modified xsi:type="dcterms:W3CDTF">2013-10-29T19:24:19Z</dcterms:modified>
</cp:coreProperties>
</file>